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7" r:id="rId3"/>
    <p:sldId id="258" r:id="rId4"/>
    <p:sldId id="266" r:id="rId5"/>
    <p:sldId id="260" r:id="rId6"/>
    <p:sldId id="261" r:id="rId7"/>
    <p:sldId id="263" r:id="rId8"/>
    <p:sldId id="264" r:id="rId9"/>
    <p:sldId id="262" r:id="rId10"/>
    <p:sldId id="265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1" d="100"/>
          <a:sy n="91" d="100"/>
        </p:scale>
        <p:origin x="-29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C4950ED-143A-4F21-9C52-AF91233B5853}" type="datetimeFigureOut">
              <a:rPr lang="de-DE" smtClean="0"/>
              <a:pPr/>
              <a:t>13.12.2017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07CD1B-6DC1-4FE1-B389-A58F957A688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50ED-143A-4F21-9C52-AF91233B5853}" type="datetimeFigureOut">
              <a:rPr lang="de-DE" smtClean="0"/>
              <a:pPr/>
              <a:t>13.12.2017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CD1B-6DC1-4FE1-B389-A58F957A688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3C4950ED-143A-4F21-9C52-AF91233B5853}" type="datetimeFigureOut">
              <a:rPr lang="de-DE" smtClean="0"/>
              <a:pPr/>
              <a:t>13.12.2017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DF07CD1B-6DC1-4FE1-B389-A58F957A688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50ED-143A-4F21-9C52-AF91233B5853}" type="datetimeFigureOut">
              <a:rPr lang="de-DE" smtClean="0"/>
              <a:pPr/>
              <a:t>13.12.2017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07CD1B-6DC1-4FE1-B389-A58F957A688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50ED-143A-4F21-9C52-AF91233B5853}" type="datetimeFigureOut">
              <a:rPr lang="de-DE" smtClean="0"/>
              <a:pPr/>
              <a:t>13.12.2017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F07CD1B-6DC1-4FE1-B389-A58F957A688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C4950ED-143A-4F21-9C52-AF91233B5853}" type="datetimeFigureOut">
              <a:rPr lang="de-DE" smtClean="0"/>
              <a:pPr/>
              <a:t>13.12.2017</a:t>
            </a:fld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F07CD1B-6DC1-4FE1-B389-A58F957A688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C4950ED-143A-4F21-9C52-AF91233B5853}" type="datetimeFigureOut">
              <a:rPr lang="de-DE" smtClean="0"/>
              <a:pPr/>
              <a:t>13.12.2017</a:t>
            </a:fld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F07CD1B-6DC1-4FE1-B389-A58F957A688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50ED-143A-4F21-9C52-AF91233B5853}" type="datetimeFigureOut">
              <a:rPr lang="de-DE" smtClean="0"/>
              <a:pPr/>
              <a:t>13.12.2017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07CD1B-6DC1-4FE1-B389-A58F957A688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50ED-143A-4F21-9C52-AF91233B5853}" type="datetimeFigureOut">
              <a:rPr lang="de-DE" smtClean="0"/>
              <a:pPr/>
              <a:t>13.12.2017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07CD1B-6DC1-4FE1-B389-A58F957A688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50ED-143A-4F21-9C52-AF91233B5853}" type="datetimeFigureOut">
              <a:rPr lang="de-DE" smtClean="0"/>
              <a:pPr/>
              <a:t>13.12.2017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07CD1B-6DC1-4FE1-B389-A58F957A688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8" name="Rechteck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3C4950ED-143A-4F21-9C52-AF91233B5853}" type="datetimeFigureOut">
              <a:rPr lang="de-DE" smtClean="0"/>
              <a:pPr/>
              <a:t>13.12.2017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F07CD1B-6DC1-4FE1-B389-A58F957A688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C4950ED-143A-4F21-9C52-AF91233B5853}" type="datetimeFigureOut">
              <a:rPr lang="de-DE" smtClean="0"/>
              <a:pPr/>
              <a:t>13.12.2017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F07CD1B-6DC1-4FE1-B389-A58F957A688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Inklusive Bildung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66973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Soziales Lernen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Eine Stunde pro Woche</a:t>
            </a:r>
          </a:p>
          <a:p>
            <a:r>
              <a:rPr lang="de-DE" dirty="0" smtClean="0"/>
              <a:t>Themen der Klasse </a:t>
            </a:r>
          </a:p>
          <a:p>
            <a:r>
              <a:rPr lang="de-DE" dirty="0" smtClean="0"/>
              <a:t>Eigener Lehrplan</a:t>
            </a:r>
          </a:p>
          <a:p>
            <a:r>
              <a:rPr lang="de-DE" dirty="0" smtClean="0"/>
              <a:t>Philosophieren mit Kindern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5684" y="3439321"/>
            <a:ext cx="2408938" cy="321191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7282" y="546117"/>
            <a:ext cx="4063239" cy="271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461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916132511"/>
              </p:ext>
            </p:extLst>
          </p:nvPr>
        </p:nvGraphicFramePr>
        <p:xfrm>
          <a:off x="7009699" y="1657859"/>
          <a:ext cx="3495534" cy="46154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332"/>
                <a:gridCol w="1453592"/>
                <a:gridCol w="1720610"/>
              </a:tblGrid>
              <a:tr h="125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 dirty="0">
                          <a:effectLst/>
                        </a:rPr>
                        <a:t>Klasse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 dirty="0" err="1">
                          <a:effectLst/>
                        </a:rPr>
                        <a:t>LehrerInnen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Thema  für  3. – 5./6. Stunde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/>
                </a:tc>
              </a:tr>
              <a:tr h="150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1A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 dirty="0">
                          <a:effectLst/>
                        </a:rPr>
                        <a:t>LOD + STEU + KROI + KRÖ + SRD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Ich tu’s (Plastik)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</a:tr>
              <a:tr h="150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1B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STAU + DORN + TROE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Müllsammeln Stadt Graz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</a:tr>
              <a:tr h="150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1C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PRAD + LBÖH + KOP + MAI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Exkursion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</a:tr>
              <a:tr h="150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1D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GAI + MC + RIG + STRA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Exkursion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</a:tr>
              <a:tr h="150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2A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HÖG + MUCK + WRE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Workshop: fair play – fair pay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</a:tr>
              <a:tr h="150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2B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KAP + PAY + ROT + TST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Tierwelt in Menschenhand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</a:tr>
              <a:tr h="150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2C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SCHJ + REIJ + TN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SDGs und lokale Umsetzung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</a:tr>
              <a:tr h="150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2D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PET + MAI + FA + KD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Workshop: Feinstaub in Graz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</a:tr>
              <a:tr h="150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3A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PIU + HAB + EDEL + GL + HAL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Workshop: Die bittere Seite der Schokolade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</a:tr>
              <a:tr h="150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3B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RIM + GÖL + HK + NIM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Eine unbequeme Wahrheit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</a:tr>
              <a:tr h="150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3C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HAR + KEM + FM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Energie-workshop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</a:tr>
              <a:tr h="150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3D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STER + SCHI + OSOU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Film „Al Gore“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</a:tr>
              <a:tr h="150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3E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MER + (SWM) + HA + SUN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Nahrung und Müll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</a:tr>
              <a:tr h="150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4A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LAG + FF + TOM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Ernährung in Europa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</a:tr>
              <a:tr h="150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4B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BERA + RAP + NEUJ + SAN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Workshop: Jeans on the move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</a:tr>
              <a:tr h="150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4C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HOCH + MON + KAR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Bad Pet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</a:tr>
              <a:tr h="150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4D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SCHK + GRI + VOD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Ernährung in Europa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</a:tr>
              <a:tr h="150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5A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MAK + KR + ROT + STA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Murkraftwerk explained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</a:tr>
              <a:tr h="150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5B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WEB + HUL + MÜT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Workshop: Was ist Rassismus?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</a:tr>
              <a:tr h="150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5C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ORN + MM + ORL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Film „Lip Dub“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</a:tr>
              <a:tr h="150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6A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PLM + KOR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Workshop: Nachhaltigkeit/Holz/Wald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</a:tr>
              <a:tr h="150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6B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RAFF + KÖGA + PF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ZAMG - Besichtigung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</a:tr>
              <a:tr h="150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6C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HOM + RIE + ZACH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Ökologischer Footprint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</a:tr>
              <a:tr h="150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7A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Workshops mit: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HOF, HM, MÖE, POK, PURK, RAB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</a:tr>
              <a:tr h="150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7B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0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7C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0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8A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SDO + PÖT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Feinstaubbelastung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</a:tr>
              <a:tr h="150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8B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RAH + HÜTS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Murkraftwerkrecherche und Diskussion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</a:tr>
              <a:tr h="150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8C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>
                          <a:effectLst/>
                        </a:rPr>
                        <a:t>DIP + KIB</a:t>
                      </a:r>
                      <a:endParaRPr lang="de-DE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700" dirty="0">
                          <a:effectLst/>
                        </a:rPr>
                        <a:t>Young </a:t>
                      </a:r>
                      <a:r>
                        <a:rPr lang="de-AT" sz="700" dirty="0" err="1">
                          <a:effectLst/>
                        </a:rPr>
                        <a:t>caritas</a:t>
                      </a:r>
                      <a:endParaRPr lang="de-DE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/>
                </a:tc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617838" y="165785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altLang="de-DE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Workshop zum Menschenrechtstag am Donnerstag, 07.Dezember 2017</a:t>
            </a:r>
            <a:endParaRPr lang="de-DE" altLang="de-DE" sz="10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altLang="de-DE" b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+ 2. Stunde: Gemeinsames Programm im Turnsaal</a:t>
            </a:r>
            <a:endParaRPr lang="de-DE" altLang="de-DE" sz="10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altLang="de-DE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Verantwortlich: PRAD, ROT</a:t>
            </a:r>
            <a:endParaRPr lang="de-DE" altLang="de-DE" sz="10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altLang="de-DE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Verantwortliche für MUSIK:  LEO + ME-Team</a:t>
            </a:r>
            <a:endParaRPr lang="de-AT" altLang="de-DE" sz="2400" dirty="0">
              <a:latin typeface="Arial" panose="020B0604020202020204" pitchFamily="34" charset="0"/>
            </a:endParaRPr>
          </a:p>
        </p:txBody>
      </p:sp>
      <p:pic>
        <p:nvPicPr>
          <p:cNvPr id="7" name="Inhaltsplatzhalter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919" y="3299661"/>
            <a:ext cx="3746500" cy="265030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4399" y="3624648"/>
            <a:ext cx="2219439" cy="1668689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de-DE" dirty="0" smtClean="0"/>
              <a:t>Menschenrechtstag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432566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LGBTIQ -Workshops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DE" sz="3600" dirty="0" smtClean="0"/>
          </a:p>
          <a:p>
            <a:r>
              <a:rPr lang="de-DE" sz="3600" dirty="0" smtClean="0"/>
              <a:t>3. Klassen</a:t>
            </a:r>
          </a:p>
          <a:p>
            <a:pPr lvl="1"/>
            <a:r>
              <a:rPr lang="de-DE" dirty="0" smtClean="0"/>
              <a:t>November</a:t>
            </a:r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r>
              <a:rPr lang="de-DE" sz="3600" dirty="0" smtClean="0"/>
              <a:t>6. Klassen </a:t>
            </a:r>
          </a:p>
          <a:p>
            <a:pPr lvl="1"/>
            <a:r>
              <a:rPr lang="de-DE" dirty="0" smtClean="0"/>
              <a:t>März</a:t>
            </a:r>
          </a:p>
        </p:txBody>
      </p:sp>
    </p:spTree>
    <p:extLst>
      <p:ext uri="{BB962C8B-B14F-4D97-AF65-F5344CB8AC3E}">
        <p14:creationId xmlns:p14="http://schemas.microsoft.com/office/powerpoint/2010/main" xmlns="" val="244849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„Demokratie Bausteine“- Planspiel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816864" y="1543050"/>
            <a:ext cx="10871200" cy="4857750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7.Klassen </a:t>
            </a:r>
          </a:p>
          <a:p>
            <a:r>
              <a:rPr lang="de-DE" dirty="0" smtClean="0"/>
              <a:t>Beginn 2. Semester</a:t>
            </a:r>
          </a:p>
          <a:p>
            <a:r>
              <a:rPr lang="de-DE" dirty="0" smtClean="0"/>
              <a:t>Dauer: Sechs Stunden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sz="2600" dirty="0" smtClean="0"/>
              <a:t>Autoren.: Daniela </a:t>
            </a:r>
            <a:r>
              <a:rPr lang="de-DE" sz="2600" dirty="0"/>
              <a:t>Köck, Georg Tafner (Hrsg.)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9064" y="2995323"/>
            <a:ext cx="3429000" cy="2578100"/>
          </a:xfrm>
          <a:prstGeom prst="rect">
            <a:avLst/>
          </a:prstGeom>
        </p:spPr>
      </p:pic>
      <p:pic>
        <p:nvPicPr>
          <p:cNvPr id="5" name="Inhaltsplatzhalter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8288" y="3639848"/>
            <a:ext cx="257175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959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Internationaler Frauentag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/>
          <a:srcRect l="5033" t="4164" r="17422" b="1453"/>
          <a:stretch/>
        </p:blipFill>
        <p:spPr>
          <a:xfrm>
            <a:off x="483755" y="2366097"/>
            <a:ext cx="3735187" cy="341471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07" t="10609" r="17181" b="9802"/>
          <a:stretch/>
        </p:blipFill>
        <p:spPr>
          <a:xfrm>
            <a:off x="7048500" y="2452471"/>
            <a:ext cx="4457700" cy="344170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03" t="6250" r="13984" b="10000"/>
          <a:stretch/>
        </p:blipFill>
        <p:spPr>
          <a:xfrm>
            <a:off x="4534592" y="2059926"/>
            <a:ext cx="2108201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154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Tag gegen Gewalt und Rassismus (5. Mai)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0936" y="3056299"/>
            <a:ext cx="3429000" cy="2578100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4700" y="3409950"/>
            <a:ext cx="3429000" cy="25781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007918" y="1901536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4.Klasen</a:t>
            </a:r>
          </a:p>
          <a:p>
            <a:r>
              <a:rPr lang="de-DE" dirty="0" smtClean="0"/>
              <a:t>7.Klassen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58855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SchülerInnenplenum –SchülerInnenrat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838200" y="1825624"/>
            <a:ext cx="10515600" cy="4702175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SchülerInnenrat</a:t>
            </a:r>
          </a:p>
          <a:p>
            <a:pPr lvl="1"/>
            <a:r>
              <a:rPr lang="de-DE" dirty="0" smtClean="0"/>
              <a:t>Viermal pro Jahr</a:t>
            </a:r>
          </a:p>
          <a:p>
            <a:pPr lvl="1"/>
            <a:r>
              <a:rPr lang="de-DE" dirty="0" smtClean="0"/>
              <a:t>1.+2. Klassen/3.+4. Klassen/Oberstufe</a:t>
            </a:r>
          </a:p>
          <a:p>
            <a:pPr lvl="1"/>
            <a:r>
              <a:rPr lang="de-DE" dirty="0" smtClean="0"/>
              <a:t>Moderiert durch </a:t>
            </a:r>
            <a:r>
              <a:rPr lang="de-DE" dirty="0" err="1" smtClean="0"/>
              <a:t>LehrerInnen</a:t>
            </a:r>
            <a:endParaRPr lang="de-DE" dirty="0" smtClean="0"/>
          </a:p>
          <a:p>
            <a:r>
              <a:rPr lang="de-DE" dirty="0" smtClean="0"/>
              <a:t>SchülerInnenplenum</a:t>
            </a:r>
          </a:p>
          <a:p>
            <a:pPr lvl="1"/>
            <a:r>
              <a:rPr lang="de-DE" dirty="0" smtClean="0"/>
              <a:t>Einmal pro Schuljahr</a:t>
            </a:r>
          </a:p>
          <a:p>
            <a:pPr lvl="1"/>
            <a:r>
              <a:rPr lang="de-DE" dirty="0" smtClean="0"/>
              <a:t>5.+6. Klassen/ 7.+8. Klassen</a:t>
            </a:r>
          </a:p>
          <a:p>
            <a:pPr lvl="1"/>
            <a:r>
              <a:rPr lang="de-DE" dirty="0" smtClean="0"/>
              <a:t>Letztes Schuljahr :Populismus/Dieses Schuljahr: Hunger</a:t>
            </a:r>
          </a:p>
          <a:p>
            <a:pPr lvl="1"/>
            <a:r>
              <a:rPr lang="de-DE" dirty="0" smtClean="0"/>
              <a:t>Drei Stunden</a:t>
            </a:r>
          </a:p>
          <a:p>
            <a:pPr lvl="1"/>
            <a:r>
              <a:rPr lang="de-DE" dirty="0" smtClean="0"/>
              <a:t>Impulsreferate</a:t>
            </a:r>
          </a:p>
          <a:p>
            <a:pPr lvl="1"/>
            <a:r>
              <a:rPr lang="de-DE" dirty="0" err="1" smtClean="0"/>
              <a:t>SchülerInnenarbeitsgruppen</a:t>
            </a:r>
            <a:r>
              <a:rPr lang="de-DE" dirty="0" smtClean="0"/>
              <a:t> mit Präsentation, Gruppen werden </a:t>
            </a:r>
            <a:r>
              <a:rPr lang="de-DE" dirty="0" err="1" smtClean="0"/>
              <a:t>werden</a:t>
            </a:r>
            <a:r>
              <a:rPr lang="de-DE" dirty="0" smtClean="0"/>
              <a:t> von </a:t>
            </a:r>
            <a:r>
              <a:rPr lang="de-DE" dirty="0" err="1" smtClean="0"/>
              <a:t>SchülerInnen</a:t>
            </a:r>
            <a:r>
              <a:rPr lang="de-DE" dirty="0" smtClean="0"/>
              <a:t> geleitet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62377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Peace Peers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06525" y="1943894"/>
            <a:ext cx="3540386" cy="199310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9100" y="2571420"/>
            <a:ext cx="4851400" cy="273115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6524" y="3963851"/>
            <a:ext cx="3540387" cy="199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692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Integrationsklassen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Unterstufe: NMS</a:t>
            </a:r>
          </a:p>
          <a:p>
            <a:endParaRPr lang="de-DE" sz="4000" dirty="0"/>
          </a:p>
          <a:p>
            <a:endParaRPr lang="de-DE" sz="4000" dirty="0" smtClean="0"/>
          </a:p>
          <a:p>
            <a:r>
              <a:rPr lang="de-DE" sz="4000" dirty="0" smtClean="0"/>
              <a:t>In zwei von 6 Klassen pro Jahrgang Kinder mit SPF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xmlns="" val="280963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thea">
  <a:themeElements>
    <a:clrScheme name="Galathe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Galathe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459</Words>
  <Application>Microsoft Office PowerPoint</Application>
  <PresentationFormat>Benutzerdefiniert</PresentationFormat>
  <Paragraphs>138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Galathea</vt:lpstr>
      <vt:lpstr>Inklusive Bildung</vt:lpstr>
      <vt:lpstr>Menschenrechtstag</vt:lpstr>
      <vt:lpstr>LGBTIQ -Workshops</vt:lpstr>
      <vt:lpstr>„Demokratie Bausteine“- Planspiel</vt:lpstr>
      <vt:lpstr>Internationaler Frauentag</vt:lpstr>
      <vt:lpstr>Tag gegen Gewalt und Rassismus (5. Mai)</vt:lpstr>
      <vt:lpstr>SchülerInnenplenum –SchülerInnenrat</vt:lpstr>
      <vt:lpstr>Peace Peers</vt:lpstr>
      <vt:lpstr>Integrationsklassen</vt:lpstr>
      <vt:lpstr>Soziales Lernen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Inklusive Bildung</dc:title>
  <dc:creator>tasch.klaus@klusemann.at</dc:creator>
  <cp:lastModifiedBy>Ingrid Pranger</cp:lastModifiedBy>
  <cp:revision>23</cp:revision>
  <dcterms:created xsi:type="dcterms:W3CDTF">2017-12-04T06:52:05Z</dcterms:created>
  <dcterms:modified xsi:type="dcterms:W3CDTF">2017-12-13T12:36:35Z</dcterms:modified>
</cp:coreProperties>
</file>